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56" r:id="rId2"/>
    <p:sldId id="270" r:id="rId3"/>
    <p:sldId id="269" r:id="rId4"/>
    <p:sldId id="277" r:id="rId5"/>
    <p:sldId id="278" r:id="rId6"/>
    <p:sldId id="291" r:id="rId7"/>
    <p:sldId id="282" r:id="rId8"/>
    <p:sldId id="283" r:id="rId9"/>
    <p:sldId id="276" r:id="rId10"/>
    <p:sldId id="285" r:id="rId11"/>
    <p:sldId id="262" r:id="rId12"/>
    <p:sldId id="286" r:id="rId13"/>
    <p:sldId id="287" r:id="rId14"/>
    <p:sldId id="258" r:id="rId15"/>
    <p:sldId id="292" r:id="rId16"/>
    <p:sldId id="279" r:id="rId17"/>
    <p:sldId id="284" r:id="rId18"/>
    <p:sldId id="280" r:id="rId19"/>
    <p:sldId id="294" r:id="rId20"/>
    <p:sldId id="260" r:id="rId21"/>
    <p:sldId id="289" r:id="rId22"/>
    <p:sldId id="302" r:id="rId23"/>
    <p:sldId id="301" r:id="rId24"/>
    <p:sldId id="303" r:id="rId25"/>
    <p:sldId id="305" r:id="rId26"/>
    <p:sldId id="299" r:id="rId27"/>
    <p:sldId id="296" r:id="rId28"/>
    <p:sldId id="298" r:id="rId29"/>
    <p:sldId id="297" r:id="rId30"/>
    <p:sldId id="304" r:id="rId31"/>
    <p:sldId id="261" r:id="rId32"/>
    <p:sldId id="274" r:id="rId33"/>
    <p:sldId id="275" r:id="rId34"/>
    <p:sldId id="295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96167-435F-4A9D-BD68-0EDC60D27D5A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A40A-C144-4610-991B-958A201E9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7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00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5C2FD3A-4534-45E0-A1ED-4151FE746B62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mirpps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_7RDQylTW7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" y="0"/>
            <a:ext cx="914273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Детские песни о мамах - Как люблю тебя я, Мама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8058">
        <p14:vortex dir="r"/>
      </p:transition>
    </mc:Choice>
    <mc:Fallback xmlns="">
      <p:transition spd="slow" advClick="0" advTm="18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904655" cy="5260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https://avatars.mds.yandex.net/get-pdb/1348397/578bf986-ed9b-47f9-b516-8bc7abc9bb85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02">
        <p:dissolve/>
      </p:transition>
    </mc:Choice>
    <mc:Fallback xmlns="">
      <p:transition spd="slow" advTm="660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avinfo.dn.ua/images/L7/s-dnem-materi9898787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91">
        <p:dissolve/>
      </p:transition>
    </mc:Choice>
    <mc:Fallback xmlns="">
      <p:transition spd="slow" advTm="639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avatars.mds.yandex.net/get-pdb/1348397/578bf986-ed9b-47f9-b516-8bc7abc9bb85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3" y="54818"/>
            <a:ext cx="8903983" cy="6669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8" y="908720"/>
            <a:ext cx="6048672" cy="5819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4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70">
        <p:dissolve/>
      </p:transition>
    </mc:Choice>
    <mc:Fallback xmlns="">
      <p:transition spd="slow" advTm="577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951">
            <a:off x="1257018" y="566007"/>
            <a:ext cx="6629965" cy="64879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https://avatars.mds.yandex.net/get-pdb/1348397/578bf986-ed9b-47f9-b516-8bc7abc9bb85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76">
        <p:dissolve/>
      </p:transition>
    </mc:Choice>
    <mc:Fallback xmlns="">
      <p:transition spd="slow" advTm="567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td3.mycdn.me/image?id=875927227343&amp;t=20&amp;plc=WEB&amp;tkn=*sVdulO9M5BVvpZKTqbys-cRL0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829">
        <p14:honeycomb/>
      </p:transition>
    </mc:Choice>
    <mc:Fallback xmlns="">
      <p:transition spd="slow" advTm="108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s://data3.proshkolu.ru/content/media/pic/std/2000000/1035000/1034051-1a614ae2ce5051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776864" cy="5285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6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29">
        <p14:ripple/>
      </p:transition>
    </mc:Choice>
    <mc:Fallback xmlns="">
      <p:transition spd="slow" advTm="59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764703"/>
            <a:ext cx="4896545" cy="559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9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905">
        <p14:ripple/>
      </p:transition>
    </mc:Choice>
    <mc:Fallback xmlns="">
      <p:transition spd="slow" advTm="49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136344" cy="5390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s://avatars.mds.yandex.net/get-pdb/1348397/578bf986-ed9b-47f9-b516-8bc7abc9bb85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22">
        <p:dissolve/>
      </p:transition>
    </mc:Choice>
    <mc:Fallback xmlns="">
      <p:transition spd="slow" advTm="492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3" y="14001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6264696" cy="6103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15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463">
        <p:dissolve/>
      </p:transition>
    </mc:Choice>
    <mc:Fallback xmlns="">
      <p:transition spd="slow" advTm="746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8" y="729355"/>
            <a:ext cx="8941363" cy="524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0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192">
        <p14:vortex dir="r"/>
      </p:transition>
    </mc:Choice>
    <mc:Fallback xmlns="">
      <p:transition spd="slow" advTm="71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9740"/>
            <a:ext cx="7120804" cy="5240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www.playcast.ru/uploads/2018/02/22/246929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932"/>
            <a:ext cx="9252520" cy="67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125">
        <p:dissolve/>
      </p:transition>
    </mc:Choice>
    <mc:Fallback xmlns="">
      <p:transition spd="slow" advTm="1112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6107179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6" descr="http://png.oformi-foto.ru/268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-257200"/>
            <a:ext cx="9486933" cy="71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810">
        <p14:honeycomb/>
      </p:transition>
    </mc:Choice>
    <mc:Fallback xmlns="">
      <p:transition spd="slow" advTm="5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5" y="836712"/>
            <a:ext cx="6315121" cy="49408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 descr="http://png.oformi-foto.ru/264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51" y="-33336"/>
            <a:ext cx="9159077" cy="68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48">
        <p:dissolve/>
      </p:transition>
    </mc:Choice>
    <mc:Fallback xmlns="">
      <p:transition spd="slow" advTm="564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243408"/>
            <a:ext cx="5832648" cy="6576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6" name="Picture 16" descr="http://png.oformi-foto.ru/268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200"/>
            <a:ext cx="9486933" cy="71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3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88">
        <p:dissolve/>
      </p:transition>
    </mc:Choice>
    <mc:Fallback xmlns="">
      <p:transition spd="slow" advTm="598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23" y="260648"/>
            <a:ext cx="4774332" cy="6480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2" name="Picture 6" descr="http://effects1.ru/pozdrav/Mesjac/fevral/den_stomatologa/stikhi/dlja_stomatologa_5-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47625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9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885">
        <p:dissolve/>
      </p:transition>
    </mc:Choice>
    <mc:Fallback xmlns="">
      <p:transition spd="slow" advTm="688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4427537" cy="589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 descr="https://avatars.mds.yandex.net/get-pdb/1641653/9ed59b1d-2d9a-49fb-a38b-16a928039aa4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09"/>
            <a:ext cx="9156188" cy="715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4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59">
        <p:dissolve/>
      </p:transition>
    </mc:Choice>
    <mc:Fallback xmlns="">
      <p:transition spd="slow" advTm="635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64410"/>
            <a:ext cx="6347520" cy="4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http://png.oformi-foto.ru/266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862"/>
            <a:ext cx="9294912" cy="69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55">
        <p:dissolve/>
      </p:transition>
    </mc:Choice>
    <mc:Fallback xmlns="">
      <p:transition spd="slow" advTm="585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effects1.ru/stikhi_png/den_mamy/1/14-den_materi-tvoj_den-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7625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8663"/>
            <a:ext cx="4475754" cy="5364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92">
        <p:dissolve/>
      </p:transition>
    </mc:Choice>
    <mc:Fallback xmlns="">
      <p:transition spd="slow" advTm="579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330696"/>
            <a:ext cx="5023824" cy="669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 descr="http://png.oformi-foto.ru/265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44"/>
            <a:ext cx="9143999" cy="725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14">
        <p:dissolve/>
      </p:transition>
    </mc:Choice>
    <mc:Fallback xmlns="">
      <p:transition spd="slow" advTm="621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588"/>
            <a:ext cx="6606880" cy="495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png.oformi-foto.ru/25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1" y="0"/>
            <a:ext cx="9164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0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431">
        <p:dissolve/>
      </p:transition>
    </mc:Choice>
    <mc:Fallback xmlns="">
      <p:transition spd="slow" advTm="643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4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 descr="http://png.oformi-foto.ru/248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97" y="-531440"/>
            <a:ext cx="9234397" cy="7389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png.oformi-foto.ru/248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" y="-379040"/>
            <a:ext cx="9234397" cy="7389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11">
        <p:dissolve/>
      </p:transition>
    </mc:Choice>
    <mc:Fallback xmlns="">
      <p:transition spd="slow" advTm="671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llyslide.com/thumbs_2/1229f0daaa65475d09c2e7004d95d5b8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4000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041">
        <p:dissolve/>
      </p:transition>
    </mc:Choice>
    <mc:Fallback xmlns="">
      <p:transition spd="slow" advTm="1104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43408"/>
            <a:ext cx="5256584" cy="6528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 descr="http://png.oformi-foto.ru/264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75" y="-243408"/>
            <a:ext cx="9275975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7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733">
        <p:dissolve/>
      </p:transition>
    </mc:Choice>
    <mc:Fallback xmlns="">
      <p:transition spd="slow" advTm="773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46729"/>
            <a:ext cx="6619389" cy="496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png.oformi-foto.ru/266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862"/>
            <a:ext cx="9294912" cy="69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1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814">
        <p:dissolve/>
      </p:transition>
    </mc:Choice>
    <mc:Fallback>
      <p:transition spd="slow" advTm="681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4699788" cy="5689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1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462">
        <p:dissolve/>
      </p:transition>
    </mc:Choice>
    <mc:Fallback xmlns="">
      <p:transition spd="slow" advTm="646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7380288" y="6396038"/>
            <a:ext cx="1633537" cy="369887"/>
          </a:xfrm>
          <a:prstGeom prst="rect">
            <a:avLst/>
          </a:prstGeom>
          <a:solidFill>
            <a:schemeClr val="bg1">
              <a:alpha val="7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www.mirpps.ru</a:t>
            </a:r>
            <a:endParaRPr lang="ru-RU" smtClean="0">
              <a:solidFill>
                <a:prstClr val="black"/>
              </a:solidFill>
            </a:endParaRPr>
          </a:p>
        </p:txBody>
      </p:sp>
      <p:pic>
        <p:nvPicPr>
          <p:cNvPr id="35842" name="Picture 2" descr="http://www.playcast.ru/uploads/2017/02/24/217770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6" y="21998"/>
            <a:ext cx="9274175" cy="683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160">
            <a:off x="633616" y="1142224"/>
            <a:ext cx="3299453" cy="4057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42">
            <a:off x="5024583" y="1266722"/>
            <a:ext cx="3440250" cy="4210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4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771">
        <p14:vortex dir="r"/>
      </p:transition>
    </mc:Choice>
    <mc:Fallback xmlns="">
      <p:transition spd="slow" advTm="57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35818"/>
            <a:ext cx="4591776" cy="612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 descr="http://png.oformi-foto.ru/265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" y="0"/>
            <a:ext cx="912101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49">
        <p:dissolve/>
      </p:transition>
    </mc:Choice>
    <mc:Fallback xmlns="">
      <p:transition spd="slow" advTm="654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9" y="332656"/>
            <a:ext cx="8512181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http://www.playcast.ru/uploads/2018/02/22/246929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9952153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915">
        <p14:vortex dir="r"/>
      </p:transition>
    </mc:Choice>
    <mc:Fallback xmlns="">
      <p:transition spd="slow" advTm="39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4" y="1052736"/>
            <a:ext cx="33358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 descr="https://avatars.mds.yandex.net/get-pdb/1535458/11365480-2f93-4d6b-b19c-e0927a5d0082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694"/>
            <a:ext cx="46085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868">
        <p14:honeycomb/>
      </p:transition>
    </mc:Choice>
    <mc:Fallback xmlns="">
      <p:transition spd="slow" advTm="98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0"/>
            <a:ext cx="4390416" cy="5473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" name="Picture 2" descr="http://www.playcast.ru/uploads/2019/04/04/268796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"/>
            <a:ext cx="45720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545">
        <p14:honeycomb/>
      </p:transition>
    </mc:Choice>
    <mc:Fallback xmlns="">
      <p:transition spd="slow" advTm="95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proza.ru/pics/2016/11/27/1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252520" cy="71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141">
        <p:dissolve/>
      </p:transition>
    </mc:Choice>
    <mc:Fallback xmlns="">
      <p:transition spd="slow" advTm="714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5" y="404664"/>
            <a:ext cx="7416824" cy="60308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http://foto-sekreti.narod.ru/olderfiles/2/4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" y="0"/>
            <a:ext cx="9144000" cy="6826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58">
        <p:dissolve/>
      </p:transition>
    </mc:Choice>
    <mc:Fallback xmlns="">
      <p:transition spd="slow" advTm="495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8art.ru/uploads/posts/2013-02/f506afemy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4" y="0"/>
            <a:ext cx="9175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410">
            <a:off x="1967899" y="844657"/>
            <a:ext cx="5954245" cy="55397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9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21">
        <p:dissolve/>
      </p:transition>
    </mc:Choice>
    <mc:Fallback xmlns="">
      <p:transition spd="slow" advTm="602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Хамзат\Desktop\мои документы на учебу\день матери\IMG_20191125_160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164262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avatars.mds.yandex.net/get-pdb/1348397/578bf986-ed9b-47f9-b516-8bc7abc9bb85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66">
        <p:dissolve/>
      </p:transition>
    </mc:Choice>
    <mc:Fallback xmlns="">
      <p:transition spd="slow" advTm="586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328</TotalTime>
  <Words>2</Words>
  <Application>Microsoft Office PowerPoint</Application>
  <PresentationFormat>Экран (4:3)</PresentationFormat>
  <Paragraphs>2</Paragraphs>
  <Slides>35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43</cp:revision>
  <dcterms:created xsi:type="dcterms:W3CDTF">2019-11-25T12:18:57Z</dcterms:created>
  <dcterms:modified xsi:type="dcterms:W3CDTF">2019-11-26T16:22:52Z</dcterms:modified>
</cp:coreProperties>
</file>